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63" r:id="rId4"/>
    <p:sldId id="264" r:id="rId5"/>
    <p:sldId id="282" r:id="rId6"/>
    <p:sldId id="286" r:id="rId7"/>
    <p:sldId id="283" r:id="rId8"/>
    <p:sldId id="284" r:id="rId9"/>
    <p:sldId id="28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242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DB01-3FC2-4975-99EB-396AAAB782E3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C84EBE5-2C99-44F0-A4AD-12D3F58FA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DB01-3FC2-4975-99EB-396AAAB782E3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EBE5-2C99-44F0-A4AD-12D3F58FA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DB01-3FC2-4975-99EB-396AAAB782E3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EBE5-2C99-44F0-A4AD-12D3F58FA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DB01-3FC2-4975-99EB-396AAAB782E3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C84EBE5-2C99-44F0-A4AD-12D3F58FA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DB01-3FC2-4975-99EB-396AAAB782E3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EBE5-2C99-44F0-A4AD-12D3F58FAA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DB01-3FC2-4975-99EB-396AAAB782E3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EBE5-2C99-44F0-A4AD-12D3F58FA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DB01-3FC2-4975-99EB-396AAAB782E3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C84EBE5-2C99-44F0-A4AD-12D3F58FAA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DB01-3FC2-4975-99EB-396AAAB782E3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EBE5-2C99-44F0-A4AD-12D3F58FA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DB01-3FC2-4975-99EB-396AAAB782E3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EBE5-2C99-44F0-A4AD-12D3F58FA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DB01-3FC2-4975-99EB-396AAAB782E3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EBE5-2C99-44F0-A4AD-12D3F58FA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DB01-3FC2-4975-99EB-396AAAB782E3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EBE5-2C99-44F0-A4AD-12D3F58FAA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699DB01-3FC2-4975-99EB-396AAAB782E3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C84EBE5-2C99-44F0-A4AD-12D3F58FAA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mb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789040"/>
            <a:ext cx="8098160" cy="252028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Выполнил: воспитатель</a:t>
            </a:r>
          </a:p>
          <a:p>
            <a:pPr algn="r"/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Соболева Е.В.</a:t>
            </a:r>
          </a:p>
          <a:p>
            <a:pPr algn="r"/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ГБОУ Школа  №1596</a:t>
            </a:r>
          </a:p>
          <a:p>
            <a:pPr algn="r"/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smtClean="0"/>
              <a:t>Москва 2017г.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3080" y="188640"/>
            <a:ext cx="7669360" cy="2626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Нравственно –патриотическое воспитание детей младшего дошкольного возраста.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Файл:Animated-Flag-Russia_2.gif TerritorioScuola Enhanced Wiki Alfa Расширенный Русско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6952"/>
            <a:ext cx="4762500" cy="2352675"/>
          </a:xfrm>
          <a:prstGeom prst="rect">
            <a:avLst/>
          </a:prstGeom>
          <a:noFill/>
        </p:spPr>
      </p:pic>
      <p:pic>
        <p:nvPicPr>
          <p:cNvPr id="5" name="Picture 4" descr="https://cf2.ppt-online.org/files2/slide/g/gBc13UGYhLIVwC20bJp9PskjNFSxmDq84lfAWMo6O/slide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1772816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Gabriola" pitchFamily="82" charset="0"/>
                <a:cs typeface="Gisha" pitchFamily="34" charset="-79"/>
              </a:rPr>
              <a:t>Патриотическое воспитание в младшем дошкольном возрасте</a:t>
            </a:r>
            <a:endParaRPr lang="ru-RU" sz="5400" b="1" dirty="0">
              <a:latin typeface="Gabriola" pitchFamily="82" charset="0"/>
              <a:cs typeface="Gisha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2386" y="4653136"/>
            <a:ext cx="21152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Подготовила: </a:t>
            </a:r>
          </a:p>
          <a:p>
            <a:pPr algn="r"/>
            <a:r>
              <a:rPr lang="ru-RU" dirty="0" err="1" smtClean="0"/>
              <a:t>Небылицина</a:t>
            </a:r>
            <a:r>
              <a:rPr lang="ru-RU" dirty="0" smtClean="0"/>
              <a:t> А. Ф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s://cf2.ppt-online.org/files2/slide/g/gBc13UGYhLIVwC20bJp9PskjNFSxmDq84lfAWMo6O/slid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260648"/>
            <a:ext cx="820891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 Патриотическое воспитание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у детей младшего дошкольного возраста»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Актуальность темы 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нас есть огромное желание воспитывать у ребенка : любовь к самому близкому к родному дому и детскому саду, а ведь это и есть основа  из основ нравственно- патриотического воспитания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его первая и самая важная ступень.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Дошкольник  с младшего возраста должен осознать себя членом семьи ,неотъемлемой частью своей малой  родины, потом- гражданином  России, и только потом жителем планеты семья.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Поэтому необходимо создать условия для формирования у детей эмоционально насыщенного  образа  родного дома, детского сада . Дети должны научить не только брать но   и отдавать, заботится о близких с детства, быть внимательными к другу, сострадать, словом и делом помогать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84368" y="836712"/>
            <a:ext cx="896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s://cf2.ppt-online.org/files2/slide/g/gBc13UGYhLIVwC20bJp9PskjNFSxmDq84lfAWMo6O/slid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9512" y="332656"/>
            <a:ext cx="864096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Цель: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/>
              <a:t> Пробудить в ребенке любовь к Родине, чувство патриотизма, заложить важнейшие черты русского национального характера: порядочность, совестливость, способность к состраданию; приобщить к общечеловеческим нравственным ценностям. </a:t>
            </a:r>
          </a:p>
          <a:p>
            <a:pPr>
              <a:buNone/>
            </a:pP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Задачи: </a:t>
            </a:r>
            <a:r>
              <a:rPr lang="ru-RU" sz="1600" u="sng" dirty="0" smtClean="0"/>
              <a:t>Образовательные: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dirty="0" smtClean="0"/>
              <a:t>  - знакомить детей с народным фольклором:  колыбельные песни, </a:t>
            </a:r>
            <a:r>
              <a:rPr lang="ru-RU" sz="1600" dirty="0" err="1" smtClean="0"/>
              <a:t>пестушки</a:t>
            </a:r>
            <a:r>
              <a:rPr lang="ru-RU" sz="1600" dirty="0" smtClean="0"/>
              <a:t>, </a:t>
            </a:r>
            <a:r>
              <a:rPr lang="ru-RU" sz="1600" dirty="0" err="1" smtClean="0"/>
              <a:t>потешки</a:t>
            </a:r>
            <a:r>
              <a:rPr lang="ru-RU" sz="1600" dirty="0" smtClean="0"/>
              <a:t>, игры-забавы,  сказки и т. д. </a:t>
            </a:r>
          </a:p>
          <a:p>
            <a:pPr>
              <a:buNone/>
            </a:pPr>
            <a:r>
              <a:rPr lang="ru-RU" sz="1600" dirty="0" smtClean="0"/>
              <a:t> - знакомить с русскими народными подвижными  играми;</a:t>
            </a:r>
          </a:p>
          <a:p>
            <a:pPr>
              <a:buNone/>
            </a:pPr>
            <a:r>
              <a:rPr lang="ru-RU" sz="1600" dirty="0" smtClean="0"/>
              <a:t> - знакомить с народными музыкальными  инструментами, в том числе шумовыми, звучащими  игрушками;</a:t>
            </a:r>
          </a:p>
          <a:p>
            <a:pPr>
              <a:buNone/>
            </a:pPr>
            <a:r>
              <a:rPr lang="ru-RU" sz="1600" dirty="0" smtClean="0"/>
              <a:t> -знакомить с русскими народными промыслами. </a:t>
            </a:r>
          </a:p>
          <a:p>
            <a:pPr>
              <a:buNone/>
            </a:pPr>
            <a:r>
              <a:rPr lang="ru-RU" sz="1600" dirty="0" smtClean="0"/>
              <a:t> </a:t>
            </a:r>
            <a:r>
              <a:rPr lang="ru-RU" sz="1600" u="sng" dirty="0" smtClean="0"/>
              <a:t>Развивающие:</a:t>
            </a:r>
          </a:p>
          <a:p>
            <a:pPr>
              <a:buNone/>
            </a:pPr>
            <a:r>
              <a:rPr lang="ru-RU" sz="1600" dirty="0" smtClean="0"/>
              <a:t> - развивать игровые, познавательные, сенсорные,  музыкальные, речевые способности, учитывая  индивидуальные и возрастные особенности;</a:t>
            </a:r>
          </a:p>
          <a:p>
            <a:pPr>
              <a:buNone/>
            </a:pPr>
            <a:r>
              <a:rPr lang="ru-RU" sz="1600" dirty="0" smtClean="0"/>
              <a:t> - учить овладевать образно-игровыми имитационными движениями в сочетании с музыкой. </a:t>
            </a:r>
          </a:p>
          <a:p>
            <a:pPr>
              <a:buNone/>
            </a:pPr>
            <a:r>
              <a:rPr lang="ru-RU" sz="1600" dirty="0" smtClean="0"/>
              <a:t>    </a:t>
            </a:r>
            <a:r>
              <a:rPr lang="ru-RU" sz="1600" u="sng" dirty="0" smtClean="0"/>
              <a:t>Воспитательные: </a:t>
            </a:r>
          </a:p>
          <a:p>
            <a:pPr>
              <a:buNone/>
            </a:pPr>
            <a:r>
              <a:rPr lang="ru-RU" sz="1600" dirty="0" smtClean="0"/>
              <a:t>- воспитывать доброту, терпение, чувство привязанности, любви к своим близким;</a:t>
            </a:r>
          </a:p>
          <a:p>
            <a:pPr>
              <a:buNone/>
            </a:pPr>
            <a:r>
              <a:rPr lang="ru-RU" sz="1600" dirty="0" smtClean="0"/>
              <a:t> - воспитывать бережное отношение к природе родного края;</a:t>
            </a:r>
          </a:p>
          <a:p>
            <a:pPr>
              <a:buNone/>
            </a:pPr>
            <a:r>
              <a:rPr lang="ru-RU" sz="1600" dirty="0" smtClean="0"/>
              <a:t> - формировать эмоционально-эстетическое и бережное  отношение к музыкальным игрушкам;</a:t>
            </a:r>
          </a:p>
          <a:p>
            <a:pPr>
              <a:buNone/>
            </a:pPr>
            <a:r>
              <a:rPr lang="ru-RU" sz="1600" dirty="0" smtClean="0"/>
              <a:t> - пробуждать интерес к сказкам, народным играм, стимулировать к заучиванию </a:t>
            </a:r>
            <a:r>
              <a:rPr lang="ru-RU" sz="1600" dirty="0" err="1" smtClean="0"/>
              <a:t>закличек</a:t>
            </a:r>
            <a:r>
              <a:rPr lang="ru-RU" sz="1600" dirty="0" smtClean="0"/>
              <a:t>, </a:t>
            </a:r>
            <a:r>
              <a:rPr lang="ru-RU" sz="1600" dirty="0" err="1" smtClean="0"/>
              <a:t>потешек</a:t>
            </a:r>
            <a:r>
              <a:rPr lang="ru-RU" sz="1600" dirty="0" smtClean="0"/>
              <a:t>, игр - забав.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cf2.ppt-online.org/files2/slide/g/gBc13UGYhLIVwC20bJp9PskjNFSxmDq84lfAWMo6O/slid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59832" y="260648"/>
            <a:ext cx="2641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1. Работа с детьми.</a:t>
            </a:r>
            <a:endParaRPr lang="ru-RU" sz="2000" dirty="0"/>
          </a:p>
        </p:txBody>
      </p:sp>
      <p:pic>
        <p:nvPicPr>
          <p:cNvPr id="1026" name="Picture 2" descr="C:\Users\Анна\Desktop\Земляничка\патриотическое воспитание\IMG_20191011_1009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48680"/>
            <a:ext cx="3923928" cy="2942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Анна\Desktop\Земляничка\патриотическое воспитание\IMG_20191120_163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501008"/>
            <a:ext cx="403244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Анна\Desktop\Земляничка\патриотическое воспитание\IMG_20191120_1631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620688"/>
            <a:ext cx="3024336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84368" y="836712"/>
            <a:ext cx="896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s://cf2.ppt-online.org/files2/slide/g/gBc13UGYhLIVwC20bJp9PskjNFSxmDq84lfAWMo6O/slid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G:\Фото Земляничка\Фото дс Ягодка по Теремку\IMG_83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0859" y="376790"/>
            <a:ext cx="4069613" cy="3052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 descr="C:\Users\Анна\Desktop\Земляничка\патриотическое воспитание\IMG_20200323_092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2949791" cy="3933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Анна\Desktop\Земляничка\патриотическое воспитание\IMG_20200303_0859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3140968"/>
            <a:ext cx="4379979" cy="3284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84368" y="836712"/>
            <a:ext cx="896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s://cf2.ppt-online.org/files2/slide/g/gBc13UGYhLIVwC20bJp9PskjNFSxmDq84lfAWMo6O/slid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G:\Фото Земляничка\IMG_8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48680"/>
            <a:ext cx="3971280" cy="2978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G:\Фото Земляничка\IMG_83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20688"/>
            <a:ext cx="3888432" cy="2916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Users\Анна\Desktop\Земляничка\патриотическое воспитание\IMG_20200303_0854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501008"/>
            <a:ext cx="3840426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cf2.ppt-online.org/files2/slide/g/gBc13UGYhLIVwC20bJp9PskjNFSxmDq84lfAWMo6O/slid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8" name="Picture 6" descr="G:\Фото Земляничка\ТЕРЕМОК\20191216_101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0"/>
            <a:ext cx="4211960" cy="3158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9" name="Picture 7" descr="G:\Фото Земляничка\ТЕРЕМОК\i (4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068960"/>
            <a:ext cx="4571999" cy="3428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0" name="Picture 8" descr="G:\Фото Земляничка\ТЕРЕМОК\i (1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980728"/>
            <a:ext cx="3861048" cy="3861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1115616" y="260648"/>
            <a:ext cx="38029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2. Работа с родителями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cf2.ppt-online.org/files2/slide/g/gBc13UGYhLIVwC20bJp9PskjNFSxmDq84lfAWMo6O/slid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G:\Фото Земляничка\ТЕРЕМОК\20191203_1738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60648"/>
            <a:ext cx="2952328" cy="3936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Анна\Desktop\Земляничка\патриотическое воспитание\IMG_20200323_0751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4664"/>
            <a:ext cx="2931790" cy="3909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C:\Users\Анна\Desktop\Земляничка\патриотическое воспитание\IMG_20200323_1434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501008"/>
            <a:ext cx="4224469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cf2.ppt-online.org/files2/slide/g/gBc13UGYhLIVwC20bJp9PskjNFSxmDq84lfAWMo6O/slid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2492896"/>
            <a:ext cx="7272808" cy="1440160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Спасибо за внимание !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571</TotalTime>
  <Words>253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Анна</cp:lastModifiedBy>
  <cp:revision>52</cp:revision>
  <dcterms:created xsi:type="dcterms:W3CDTF">2015-02-07T08:53:35Z</dcterms:created>
  <dcterms:modified xsi:type="dcterms:W3CDTF">2020-03-26T09:14:52Z</dcterms:modified>
</cp:coreProperties>
</file>